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55426" y="2979588"/>
            <a:ext cx="7704915" cy="38017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1135" y="2683096"/>
            <a:ext cx="8721633" cy="653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3044" y="5029290"/>
            <a:ext cx="7218743" cy="36567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93496" y="-44009"/>
            <a:ext cx="567017" cy="10391635"/>
            <a:chOff x="17793496" y="-44009"/>
            <a:chExt cx="567017" cy="103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93496" y="-44009"/>
              <a:ext cx="567017" cy="103916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29595" y="8002390"/>
            <a:ext cx="1771587" cy="17919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2211" y="-141504"/>
            <a:ext cx="9730579" cy="11004215"/>
            <a:chOff x="8642211" y="-141504"/>
            <a:chExt cx="9730579" cy="1100421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42211" y="-141504"/>
              <a:ext cx="9688767" cy="5364399"/>
              <a:chOff x="8642211" y="-141504"/>
              <a:chExt cx="9688767" cy="536439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642211" y="-141504"/>
                <a:ext cx="9688767" cy="53643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642211" y="5222895"/>
              <a:ext cx="9730579" cy="5639816"/>
              <a:chOff x="8642211" y="5222895"/>
              <a:chExt cx="9730579" cy="56398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42211" y="5222895"/>
                <a:ext cx="9730579" cy="563981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299" y="2769461"/>
            <a:ext cx="3772004" cy="19065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7544" y="5513306"/>
            <a:ext cx="6395214" cy="36753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2725" y="4756135"/>
            <a:ext cx="904166" cy="6912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5144" y="2517630"/>
            <a:ext cx="1918071" cy="11032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0477" y="1610058"/>
            <a:ext cx="1335481" cy="6912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05144" y="7646239"/>
            <a:ext cx="2546223" cy="11032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0477" y="6788916"/>
            <a:ext cx="1335481" cy="6912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7239" y="2517630"/>
            <a:ext cx="2625433" cy="12007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07239" y="7646239"/>
            <a:ext cx="2234528" cy="10984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05225" y="2411214"/>
            <a:ext cx="691136" cy="7717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05225" y="7539832"/>
            <a:ext cx="691136" cy="7717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07306" y="2411214"/>
            <a:ext cx="700660" cy="7717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07306" y="7539832"/>
            <a:ext cx="700660" cy="7717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03469" y="-107734"/>
            <a:ext cx="2980768" cy="2980768"/>
            <a:chOff x="15403469" y="-107734"/>
            <a:chExt cx="2980768" cy="2980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3469" y="-107734"/>
              <a:ext cx="2980768" cy="2980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3813" y="251088"/>
            <a:ext cx="1657043" cy="16343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90044" y="1686011"/>
            <a:ext cx="2305395" cy="575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09193"/>
            <a:ext cx="7840294" cy="10453865"/>
            <a:chOff x="0" y="-109193"/>
            <a:chExt cx="7840294" cy="104538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09193"/>
              <a:ext cx="7840294" cy="104538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2660" y="3505135"/>
            <a:ext cx="9577939" cy="28691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4747" y="1007423"/>
            <a:ext cx="5706576" cy="2875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3705" y="1171246"/>
            <a:ext cx="7665011" cy="8214181"/>
            <a:chOff x="8863705" y="1171246"/>
            <a:chExt cx="7665011" cy="82141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3705" y="1171246"/>
              <a:ext cx="7665011" cy="8214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3229" y="1126690"/>
            <a:ext cx="10735947" cy="7924276"/>
            <a:chOff x="7283229" y="1126690"/>
            <a:chExt cx="10735947" cy="7924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3229" y="1126690"/>
              <a:ext cx="10735947" cy="79242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713" y="1952382"/>
            <a:ext cx="6589395" cy="20342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477" y="1236101"/>
            <a:ext cx="3013157" cy="679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477" y="4916386"/>
            <a:ext cx="1386081" cy="679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3713" y="5665097"/>
            <a:ext cx="6279985" cy="44439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3957" y="1011383"/>
            <a:ext cx="10754055" cy="7882983"/>
            <a:chOff x="7103957" y="1011383"/>
            <a:chExt cx="10754055" cy="78829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3957" y="1011383"/>
              <a:ext cx="10754055" cy="7882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962" y="1266173"/>
            <a:ext cx="5305919" cy="6797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962" y="2071268"/>
            <a:ext cx="6539518" cy="15523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266" y="4414602"/>
            <a:ext cx="5162300" cy="6797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962" y="5271744"/>
            <a:ext cx="7329585" cy="2988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71802" y="1126690"/>
            <a:ext cx="9847374" cy="7924276"/>
            <a:chOff x="8171802" y="1126690"/>
            <a:chExt cx="9847374" cy="79242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1802" y="1126690"/>
              <a:ext cx="9847374" cy="79242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9651" y="959457"/>
            <a:ext cx="9897763" cy="7914492"/>
            <a:chOff x="7969651" y="959457"/>
            <a:chExt cx="9897763" cy="79144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9651" y="959457"/>
              <a:ext cx="9897763" cy="7914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962" y="1206022"/>
            <a:ext cx="5305919" cy="679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963308"/>
            <a:ext cx="9054830" cy="7958997"/>
            <a:chOff x="9142857" y="963308"/>
            <a:chExt cx="9054830" cy="79589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963308"/>
              <a:ext cx="9054830" cy="795899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649" y="2269575"/>
            <a:ext cx="8370975" cy="15086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037" y="724817"/>
            <a:ext cx="3535490" cy="6797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6724" y="1634252"/>
            <a:ext cx="14418451" cy="15086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68563" y="4762941"/>
            <a:ext cx="7849983" cy="4710039"/>
            <a:chOff x="9568563" y="4762941"/>
            <a:chExt cx="7849983" cy="47100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8563" y="4762941"/>
              <a:ext cx="7849983" cy="47100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4805" y="4636302"/>
            <a:ext cx="8039562" cy="4963316"/>
            <a:chOff x="584805" y="4636302"/>
            <a:chExt cx="8039562" cy="49633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805" y="4636302"/>
              <a:ext cx="8039562" cy="49633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724" y="4068705"/>
            <a:ext cx="3655775" cy="573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8672" y="4100994"/>
            <a:ext cx="3655775" cy="5737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03469" y="-107734"/>
            <a:ext cx="2980768" cy="2980768"/>
            <a:chOff x="15403469" y="-107734"/>
            <a:chExt cx="2980768" cy="2980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3469" y="-107734"/>
              <a:ext cx="2980768" cy="2980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3813" y="251088"/>
            <a:ext cx="1656814" cy="16508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90044" y="1686008"/>
            <a:ext cx="2305395" cy="575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09193"/>
            <a:ext cx="7840294" cy="10453865"/>
            <a:chOff x="0" y="-109193"/>
            <a:chExt cx="7840294" cy="104538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09193"/>
              <a:ext cx="7840294" cy="104538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2661" y="3505137"/>
            <a:ext cx="9431453" cy="28754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4747" y="1007423"/>
            <a:ext cx="6369528" cy="2875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31903" y="1398186"/>
            <a:ext cx="9691435" cy="7986971"/>
            <a:chOff x="7931903" y="1398186"/>
            <a:chExt cx="9691435" cy="79869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1903" y="1398186"/>
              <a:ext cx="9691435" cy="798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3229" y="1126690"/>
            <a:ext cx="10735947" cy="8920177"/>
            <a:chOff x="7283229" y="1126690"/>
            <a:chExt cx="10735947" cy="892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3229" y="1126690"/>
              <a:ext cx="10735947" cy="8920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198" y="2004787"/>
            <a:ext cx="6502899" cy="10885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477" y="1236097"/>
            <a:ext cx="1378985" cy="679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477" y="4916382"/>
            <a:ext cx="1378985" cy="679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198" y="5535354"/>
            <a:ext cx="5938480" cy="1570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92376" y="947308"/>
            <a:ext cx="10950686" cy="3123654"/>
            <a:chOff x="6892376" y="947308"/>
            <a:chExt cx="10950686" cy="31236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2376" y="947308"/>
              <a:ext cx="10950686" cy="31236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92376" y="4235294"/>
            <a:ext cx="10950686" cy="5661998"/>
            <a:chOff x="6892376" y="4235294"/>
            <a:chExt cx="10950686" cy="5661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2376" y="4235294"/>
              <a:ext cx="10950686" cy="5661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2787" y="5131554"/>
            <a:ext cx="14220141" cy="5215465"/>
            <a:chOff x="2032787" y="5131554"/>
            <a:chExt cx="14220141" cy="5215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787" y="5131554"/>
              <a:ext cx="14220141" cy="52154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9933" y="3603313"/>
            <a:ext cx="3654786" cy="16426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1243" y="6107171"/>
            <a:ext cx="2178728" cy="679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1239" y="6647582"/>
            <a:ext cx="1882195" cy="5758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3568" y="6096258"/>
            <a:ext cx="1143111" cy="1143111"/>
            <a:chOff x="3443568" y="6096258"/>
            <a:chExt cx="1143111" cy="1143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3568" y="6096258"/>
              <a:ext cx="1143111" cy="11431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7049" y="6107173"/>
            <a:ext cx="1167376" cy="6797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7049" y="6647582"/>
            <a:ext cx="1985366" cy="575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20727" y="6046445"/>
            <a:ext cx="1143111" cy="1143111"/>
            <a:chOff x="10120727" y="6046445"/>
            <a:chExt cx="1143111" cy="1143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0727" y="6046445"/>
              <a:ext cx="1143111" cy="11431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31239" y="7990782"/>
            <a:ext cx="1415299" cy="6797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1239" y="8531192"/>
            <a:ext cx="1368900" cy="5854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43568" y="7949289"/>
            <a:ext cx="1143111" cy="1143111"/>
            <a:chOff x="3443568" y="7949289"/>
            <a:chExt cx="1143111" cy="1143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3568" y="7949289"/>
              <a:ext cx="1143111" cy="11431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7049" y="7990782"/>
            <a:ext cx="1695442" cy="6797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97049" y="8531192"/>
            <a:ext cx="1008595" cy="5663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20727" y="7899476"/>
            <a:ext cx="1143111" cy="1143111"/>
            <a:chOff x="10120727" y="7899476"/>
            <a:chExt cx="1143111" cy="11431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20727" y="7899476"/>
              <a:ext cx="1143111" cy="1143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28051" y="8141293"/>
            <a:ext cx="768077" cy="778926"/>
            <a:chOff x="3628051" y="8141293"/>
            <a:chExt cx="768077" cy="7789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8051" y="8141293"/>
              <a:ext cx="768077" cy="778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10366" y="8075683"/>
            <a:ext cx="761742" cy="782777"/>
            <a:chOff x="10310366" y="8075683"/>
            <a:chExt cx="761742" cy="7827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0366" y="8075683"/>
              <a:ext cx="761742" cy="782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47668" y="6262540"/>
            <a:ext cx="730250" cy="812562"/>
            <a:chOff x="3647668" y="6262540"/>
            <a:chExt cx="730250" cy="8125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7668" y="6262540"/>
              <a:ext cx="730250" cy="8125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72271" y="6279435"/>
            <a:ext cx="790856" cy="714286"/>
            <a:chOff x="10272271" y="6279435"/>
            <a:chExt cx="790856" cy="7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72271" y="6279435"/>
              <a:ext cx="790856" cy="7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3229" y="1126690"/>
            <a:ext cx="10735947" cy="8920177"/>
            <a:chOff x="7283229" y="1126690"/>
            <a:chExt cx="10735947" cy="892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3229" y="1126690"/>
              <a:ext cx="10735947" cy="8920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198" y="2004782"/>
            <a:ext cx="5680337" cy="10704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477" y="1236097"/>
            <a:ext cx="1378985" cy="67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6900" y="932479"/>
            <a:ext cx="10874119" cy="8867708"/>
            <a:chOff x="6916900" y="932479"/>
            <a:chExt cx="10874119" cy="88677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6900" y="932479"/>
              <a:ext cx="10874119" cy="8867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3229" y="1126690"/>
            <a:ext cx="10735947" cy="8920177"/>
            <a:chOff x="7283229" y="1126690"/>
            <a:chExt cx="10735947" cy="892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3229" y="1126690"/>
              <a:ext cx="10735947" cy="8920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198" y="2004782"/>
            <a:ext cx="6336690" cy="1552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477" y="1236097"/>
            <a:ext cx="1378985" cy="679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477" y="3983720"/>
            <a:ext cx="1378985" cy="679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198" y="4602687"/>
            <a:ext cx="5764671" cy="20533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67072" y="1007460"/>
            <a:ext cx="10870463" cy="2540626"/>
            <a:chOff x="6967072" y="1007460"/>
            <a:chExt cx="10870463" cy="2540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7072" y="1007460"/>
              <a:ext cx="10870463" cy="2540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2012" y="3731946"/>
            <a:ext cx="10842974" cy="6165346"/>
            <a:chOff x="6982012" y="3731946"/>
            <a:chExt cx="10842974" cy="61653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2012" y="3731946"/>
              <a:ext cx="10842974" cy="6165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03469" y="-107734"/>
            <a:ext cx="2980768" cy="2980768"/>
            <a:chOff x="15403469" y="-107734"/>
            <a:chExt cx="2980768" cy="2980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3469" y="-107734"/>
              <a:ext cx="2980768" cy="2980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3813" y="251088"/>
            <a:ext cx="1656814" cy="16508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54225" y="1686008"/>
            <a:ext cx="2305395" cy="575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4939"/>
            <a:ext cx="7840294" cy="5172736"/>
            <a:chOff x="0" y="14939"/>
            <a:chExt cx="7840294" cy="51727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4939"/>
              <a:ext cx="7840294" cy="51727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2661" y="3505137"/>
            <a:ext cx="8221044" cy="2875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725490"/>
            <a:ext cx="7651650" cy="3631545"/>
            <a:chOff x="0" y="5725490"/>
            <a:chExt cx="7651650" cy="36315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725490"/>
              <a:ext cx="7651650" cy="36315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4747" y="1007423"/>
            <a:ext cx="5706576" cy="2875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3768" y="1496187"/>
            <a:ext cx="9266791" cy="7875075"/>
            <a:chOff x="8143768" y="1496187"/>
            <a:chExt cx="9266791" cy="78750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3768" y="1496187"/>
              <a:ext cx="9266791" cy="7875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3229" y="1126690"/>
            <a:ext cx="10735947" cy="8920177"/>
            <a:chOff x="7283229" y="1126690"/>
            <a:chExt cx="10735947" cy="892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3229" y="1126690"/>
              <a:ext cx="10735947" cy="8920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198" y="2004782"/>
            <a:ext cx="6478576" cy="10704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477" y="1236097"/>
            <a:ext cx="1378985" cy="679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477" y="3983716"/>
            <a:ext cx="1378985" cy="679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198" y="4602687"/>
            <a:ext cx="6183099" cy="3007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33836" y="802813"/>
            <a:ext cx="10658881" cy="3232334"/>
            <a:chOff x="7133836" y="802813"/>
            <a:chExt cx="10658881" cy="32323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3836" y="802813"/>
              <a:ext cx="10658881" cy="3232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33836" y="4277359"/>
            <a:ext cx="10658881" cy="5577169"/>
            <a:chOff x="7133836" y="4277359"/>
            <a:chExt cx="10658881" cy="5577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3836" y="4277359"/>
              <a:ext cx="10658881" cy="5577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7351" y="-68870"/>
            <a:ext cx="1438881" cy="10423454"/>
            <a:chOff x="-337351" y="-68870"/>
            <a:chExt cx="1438881" cy="104234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7351" y="-68870"/>
              <a:ext cx="1438881" cy="104234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1847" y="1445789"/>
            <a:ext cx="2983302" cy="16119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8626" y="2672371"/>
            <a:ext cx="1147842" cy="6165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3427" y="1470341"/>
            <a:ext cx="2992826" cy="16119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5806" y="2672371"/>
            <a:ext cx="1376880" cy="6165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676" y="-185844"/>
            <a:ext cx="7284043" cy="20123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9814" y="3763883"/>
            <a:ext cx="7954564" cy="44744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61073" y="3777653"/>
            <a:ext cx="7954564" cy="447444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7351" y="-68870"/>
            <a:ext cx="1438881" cy="10423454"/>
            <a:chOff x="-337351" y="-68870"/>
            <a:chExt cx="1438881" cy="104234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7351" y="-68870"/>
              <a:ext cx="1438881" cy="104234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1851" y="1445784"/>
            <a:ext cx="2992825" cy="16119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8630" y="2672373"/>
            <a:ext cx="1367356" cy="6165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3432" y="1470337"/>
            <a:ext cx="3506425" cy="16119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5811" y="2672373"/>
            <a:ext cx="2071147" cy="6165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676" y="-185844"/>
            <a:ext cx="7284043" cy="20123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1073" y="3777653"/>
            <a:ext cx="7954564" cy="44744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5894" y="3777653"/>
            <a:ext cx="7954564" cy="447444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7351" y="-68870"/>
            <a:ext cx="1438881" cy="10423454"/>
            <a:chOff x="-337351" y="-68870"/>
            <a:chExt cx="1438881" cy="104234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7351" y="-68870"/>
              <a:ext cx="1438881" cy="104234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1851" y="1445784"/>
            <a:ext cx="3002349" cy="16119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8630" y="2672373"/>
            <a:ext cx="1131061" cy="6781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3432" y="1470337"/>
            <a:ext cx="2992825" cy="16119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5811" y="2672373"/>
            <a:ext cx="1775994" cy="6165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676" y="-185844"/>
            <a:ext cx="7284043" cy="20123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1073" y="3777653"/>
            <a:ext cx="7954564" cy="44744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5894" y="3777653"/>
            <a:ext cx="7954564" cy="447444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8189" y="3300134"/>
            <a:ext cx="14435441" cy="7064351"/>
            <a:chOff x="1918189" y="3300134"/>
            <a:chExt cx="14435441" cy="70643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189" y="3300134"/>
              <a:ext cx="14435441" cy="70643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8670" y="6639928"/>
            <a:ext cx="4708318" cy="1890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6763" y="8449659"/>
            <a:ext cx="2230661" cy="588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3128" y="3300134"/>
            <a:ext cx="2873034" cy="2873034"/>
            <a:chOff x="1933128" y="3300134"/>
            <a:chExt cx="2873034" cy="2873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3128" y="3300134"/>
              <a:ext cx="2873034" cy="2873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6467" y="3524285"/>
            <a:ext cx="1685214" cy="16508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8687" y="4852762"/>
            <a:ext cx="1899004" cy="566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83979" y="4300758"/>
            <a:ext cx="2337091" cy="2207436"/>
            <a:chOff x="12883979" y="4300758"/>
            <a:chExt cx="2337091" cy="220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83979" y="4300758"/>
              <a:ext cx="2337091" cy="2207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5372" y="807108"/>
            <a:ext cx="4539986" cy="4539986"/>
            <a:chOff x="7845372" y="807108"/>
            <a:chExt cx="4539986" cy="4539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5372" y="807108"/>
              <a:ext cx="4539986" cy="4539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46716" y="807108"/>
            <a:ext cx="4539986" cy="4539986"/>
            <a:chOff x="12646716" y="807108"/>
            <a:chExt cx="4539986" cy="4539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6716" y="807108"/>
              <a:ext cx="4539986" cy="4539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831" y="816632"/>
            <a:ext cx="6489391" cy="8652636"/>
            <a:chOff x="1102831" y="816632"/>
            <a:chExt cx="6489391" cy="86526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831" y="816632"/>
              <a:ext cx="6489391" cy="8652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45372" y="5591725"/>
            <a:ext cx="9353535" cy="3865021"/>
            <a:chOff x="7845372" y="5591725"/>
            <a:chExt cx="9353535" cy="38650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5372" y="5591725"/>
              <a:ext cx="9353535" cy="38650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0546" y="4330870"/>
            <a:ext cx="2831138" cy="1890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0344" y="6454773"/>
            <a:ext cx="8565290" cy="1798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5739" y="1736655"/>
            <a:ext cx="14177501" cy="6717167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856" y="5263709"/>
            <a:ext cx="6050338" cy="1890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1287" y="7025820"/>
            <a:ext cx="6080500" cy="597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80189" y="1734781"/>
            <a:ext cx="2873034" cy="2873034"/>
            <a:chOff x="13380189" y="1734781"/>
            <a:chExt cx="2873034" cy="2873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2486" y="1967519"/>
            <a:ext cx="1647290" cy="16508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4971" y="3472268"/>
            <a:ext cx="2037737" cy="5758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2710" y="2722117"/>
            <a:ext cx="1867091" cy="2077547"/>
            <a:chOff x="3112710" y="2722117"/>
            <a:chExt cx="1867091" cy="2077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2710" y="2722117"/>
              <a:ext cx="1867091" cy="2077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46937" y="809204"/>
            <a:ext cx="6497857" cy="8656821"/>
            <a:chOff x="8246937" y="809204"/>
            <a:chExt cx="6497857" cy="86568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46937" y="809204"/>
              <a:ext cx="6497857" cy="8656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255" y="809204"/>
            <a:ext cx="6500394" cy="8667307"/>
            <a:chOff x="1433255" y="809204"/>
            <a:chExt cx="6500394" cy="86673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255" y="809204"/>
              <a:ext cx="6500394" cy="86673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3255" y="7997607"/>
            <a:ext cx="6516974" cy="1488427"/>
            <a:chOff x="1433255" y="7997607"/>
            <a:chExt cx="6516974" cy="1488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3255" y="7997607"/>
              <a:ext cx="6516974" cy="1488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0004" y="1708791"/>
            <a:ext cx="5460157" cy="20123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7897" y="4208611"/>
            <a:ext cx="5630442" cy="3665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40934" y="809204"/>
            <a:ext cx="3384850" cy="8656821"/>
            <a:chOff x="15040934" y="809204"/>
            <a:chExt cx="3384850" cy="86568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40934" y="809204"/>
              <a:ext cx="3384850" cy="8656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3223" y="3642897"/>
            <a:ext cx="5761176" cy="18904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3220" y="5344697"/>
            <a:ext cx="5296899" cy="1128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51214" y="3182274"/>
            <a:ext cx="3699019" cy="3699019"/>
            <a:chOff x="9351214" y="3182274"/>
            <a:chExt cx="3699019" cy="36990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1214" y="3182274"/>
              <a:ext cx="3699019" cy="369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8190" y="1645990"/>
            <a:ext cx="12348752" cy="7409251"/>
            <a:chOff x="8728190" y="1645990"/>
            <a:chExt cx="12348752" cy="7409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8190" y="1645990"/>
              <a:ext cx="12348752" cy="7409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1645990"/>
            <a:ext cx="8756762" cy="7408867"/>
            <a:chOff x="-28571" y="1645990"/>
            <a:chExt cx="8756762" cy="7408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1645990"/>
              <a:ext cx="8756762" cy="74088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5435" y="2019849"/>
            <a:ext cx="6050338" cy="1890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1144" y="4582706"/>
            <a:ext cx="6607251" cy="21146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6859" y="3700735"/>
            <a:ext cx="1683432" cy="6797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3565" y="1184223"/>
            <a:ext cx="5855138" cy="20123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61741" y="3327723"/>
            <a:ext cx="14027177" cy="2039224"/>
            <a:chOff x="2561741" y="3327723"/>
            <a:chExt cx="14027177" cy="20392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1741" y="3327723"/>
              <a:ext cx="14027177" cy="20392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3700" y="7382153"/>
            <a:ext cx="6563018" cy="1084081"/>
            <a:chOff x="6323700" y="7382153"/>
            <a:chExt cx="6563018" cy="1084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3700" y="7382153"/>
              <a:ext cx="6563018" cy="1084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4466" y="5975050"/>
            <a:ext cx="11201486" cy="902644"/>
            <a:chOff x="4004466" y="5975050"/>
            <a:chExt cx="11201486" cy="9026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4466" y="5975050"/>
              <a:ext cx="11201486" cy="902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3621" y="4128070"/>
            <a:ext cx="10371227" cy="6222736"/>
            <a:chOff x="-333621" y="4128070"/>
            <a:chExt cx="10371227" cy="622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3621" y="4128070"/>
              <a:ext cx="10371227" cy="622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1187" y="4123036"/>
            <a:ext cx="9463415" cy="6171429"/>
            <a:chOff x="8951187" y="4123036"/>
            <a:chExt cx="946341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1187" y="4123036"/>
              <a:ext cx="9463415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3565" y="1184223"/>
            <a:ext cx="5855138" cy="20123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2694" y="4606997"/>
            <a:ext cx="882585" cy="679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9003" y="4634637"/>
            <a:ext cx="52804" cy="5229627"/>
            <a:chOff x="9829003" y="4634637"/>
            <a:chExt cx="52804" cy="52296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9003" y="4634637"/>
              <a:ext cx="52804" cy="52296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44863" y="5273731"/>
            <a:ext cx="6697250" cy="17920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2668" y="7100506"/>
            <a:ext cx="1505947" cy="6797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85083" y="7743806"/>
            <a:ext cx="6564098" cy="14566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08867" y="2615870"/>
            <a:ext cx="5380436" cy="6171429"/>
            <a:chOff x="12408867" y="2615870"/>
            <a:chExt cx="538043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8867" y="2615870"/>
              <a:ext cx="5380436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6242" y="1208166"/>
            <a:ext cx="3094090" cy="19065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7668" y="5059506"/>
            <a:ext cx="6965433" cy="30162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7664" y="4257525"/>
            <a:ext cx="1956938" cy="6912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36378" y="2047929"/>
            <a:ext cx="6171429" cy="6171429"/>
            <a:chOff x="11036378" y="2047929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6378" y="204792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1722" y="2888577"/>
            <a:ext cx="56206" cy="1101468"/>
            <a:chOff x="2081722" y="2888577"/>
            <a:chExt cx="56206" cy="11014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081722" y="2888577"/>
              <a:ext cx="56206" cy="1101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05311" y="-371414"/>
            <a:ext cx="8264027" cy="11018849"/>
            <a:chOff x="10105311" y="-371414"/>
            <a:chExt cx="8264027" cy="11018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5311" y="-371414"/>
              <a:ext cx="8264027" cy="110188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3470" y="4035404"/>
            <a:ext cx="5802386" cy="20166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9897" y="6838506"/>
            <a:ext cx="7043004" cy="597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8227" y="-118227"/>
            <a:ext cx="2991260" cy="2991260"/>
            <a:chOff x="-118227" y="-118227"/>
            <a:chExt cx="2991260" cy="29912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8227" y="-118227"/>
              <a:ext cx="2991260" cy="29912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566" y="213690"/>
            <a:ext cx="1637833" cy="16343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547" y="1718439"/>
            <a:ext cx="1368899" cy="5854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1994" y="-172768"/>
            <a:ext cx="7937689" cy="10701230"/>
            <a:chOff x="10731994" y="-172768"/>
            <a:chExt cx="7937689" cy="10701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1994" y="-172768"/>
              <a:ext cx="7937689" cy="10701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3280" y="-18991"/>
            <a:ext cx="9414595" cy="2014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3762" y="2091255"/>
            <a:ext cx="16964943" cy="6652083"/>
            <a:chOff x="843762" y="2091255"/>
            <a:chExt cx="16964943" cy="6652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762" y="2091255"/>
              <a:ext cx="16964943" cy="6652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2022-05-19T09:54:51Z</dcterms:created>
  <dcterms:modified xsi:type="dcterms:W3CDTF">2022-05-19T09:54:51Z</dcterms:modified>
</cp:coreProperties>
</file>